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4394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D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D3C1CC-7C1A-4894-A8C5-A67E5D1265E4}" v="1" dt="2025-06-18T13:51:05.8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448" y="-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532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7589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5669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7528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7925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824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2500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1106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7808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5789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8223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41747-912A-4A80-8DF6-F88783E37C41}" type="datetimeFigureOut">
              <a:rPr lang="nl-BE" smtClean="0"/>
              <a:t>25/07/2025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985C43-36C0-4FF8-899A-E9E89F13A3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836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1BAB04D0-38BE-1C6C-D42C-5912E6D71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208" y="390942"/>
            <a:ext cx="3643745" cy="960367"/>
          </a:xfrm>
          <a:prstGeom prst="rect">
            <a:avLst/>
          </a:prstGeom>
        </p:spPr>
      </p:pic>
      <p:pic>
        <p:nvPicPr>
          <p:cNvPr id="11" name="Afbeelding 10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F3A677BB-765E-AB7E-D345-D824537C66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880" y="0"/>
            <a:ext cx="1394402" cy="1394402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2C53CB9-C040-871E-229B-93E412D411A7}"/>
              </a:ext>
            </a:extLst>
          </p:cNvPr>
          <p:cNvSpPr txBox="1"/>
          <p:nvPr/>
        </p:nvSpPr>
        <p:spPr>
          <a:xfrm>
            <a:off x="419208" y="1351309"/>
            <a:ext cx="3974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400" dirty="0"/>
              <a:t>Handleiding Robin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98473CF-94A0-674D-AA27-8BBAE2C57F8A}"/>
              </a:ext>
            </a:extLst>
          </p:cNvPr>
          <p:cNvSpPr txBox="1"/>
          <p:nvPr/>
        </p:nvSpPr>
        <p:spPr>
          <a:xfrm>
            <a:off x="419208" y="1863624"/>
            <a:ext cx="59912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Stap</a:t>
            </a:r>
            <a:r>
              <a:rPr lang="fr-FR" sz="1400" dirty="0"/>
              <a:t> 1 : </a:t>
            </a:r>
            <a:r>
              <a:rPr lang="fr-FR" sz="1400" dirty="0" err="1"/>
              <a:t>Steek</a:t>
            </a:r>
            <a:r>
              <a:rPr lang="fr-FR" sz="1400" dirty="0"/>
              <a:t> de adapter in het </a:t>
            </a:r>
            <a:r>
              <a:rPr lang="fr-FR" sz="1400" dirty="0" err="1"/>
              <a:t>stopcontact</a:t>
            </a:r>
            <a:r>
              <a:rPr lang="fr-FR" sz="1400" dirty="0"/>
              <a:t> en </a:t>
            </a:r>
            <a:r>
              <a:rPr lang="fr-FR" sz="1400" dirty="0" err="1"/>
              <a:t>verbind</a:t>
            </a:r>
            <a:r>
              <a:rPr lang="fr-FR" sz="1400" dirty="0"/>
              <a:t> met de Robin</a:t>
            </a:r>
            <a:br>
              <a:rPr lang="nl-NL" sz="1400" dirty="0"/>
            </a:br>
            <a:r>
              <a:rPr lang="fr-FR" sz="1400" dirty="0" err="1"/>
              <a:t>Stap</a:t>
            </a:r>
            <a:r>
              <a:rPr lang="fr-FR" sz="1400" dirty="0"/>
              <a:t> 2 : </a:t>
            </a:r>
            <a:r>
              <a:rPr lang="fr-FR" sz="1400" dirty="0" err="1"/>
              <a:t>Verbind</a:t>
            </a:r>
            <a:r>
              <a:rPr lang="fr-FR" sz="1400" dirty="0"/>
              <a:t> de Robin via de UTP-</a:t>
            </a:r>
            <a:r>
              <a:rPr lang="fr-FR" sz="1400" dirty="0" err="1"/>
              <a:t>kabel</a:t>
            </a:r>
            <a:r>
              <a:rPr lang="fr-FR" sz="1400" dirty="0"/>
              <a:t> (</a:t>
            </a:r>
            <a:r>
              <a:rPr lang="fr-FR" sz="1400" dirty="0" err="1"/>
              <a:t>internetkabel</a:t>
            </a:r>
            <a:r>
              <a:rPr lang="fr-FR" sz="1400" dirty="0"/>
              <a:t>) </a:t>
            </a:r>
            <a:r>
              <a:rPr lang="fr-FR" sz="1400" dirty="0" err="1"/>
              <a:t>naar</a:t>
            </a:r>
            <a:r>
              <a:rPr lang="fr-FR" sz="1400" dirty="0"/>
              <a:t> de router</a:t>
            </a:r>
          </a:p>
          <a:p>
            <a:r>
              <a:rPr lang="fr-FR" sz="1400" dirty="0"/>
              <a:t>                 </a:t>
            </a:r>
            <a:r>
              <a:rPr lang="fr-FR" sz="1400" dirty="0" err="1"/>
              <a:t>Volg</a:t>
            </a:r>
            <a:r>
              <a:rPr lang="fr-FR" sz="1400" dirty="0"/>
              <a:t> de </a:t>
            </a:r>
            <a:r>
              <a:rPr lang="fr-FR" sz="1400" dirty="0" err="1"/>
              <a:t>onderstaande</a:t>
            </a:r>
            <a:r>
              <a:rPr lang="fr-FR" sz="1400" dirty="0"/>
              <a:t> regels</a:t>
            </a:r>
            <a:endParaRPr lang="nl-BE" sz="1400" dirty="0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D643897-AC2D-7761-12E6-C4AEA6362DDF}"/>
              </a:ext>
            </a:extLst>
          </p:cNvPr>
          <p:cNvSpPr txBox="1"/>
          <p:nvPr/>
        </p:nvSpPr>
        <p:spPr>
          <a:xfrm>
            <a:off x="396822" y="2445271"/>
            <a:ext cx="71404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Zorg ervoor dat je de juiste UTP-poort gebruikt.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400" dirty="0"/>
          </a:p>
        </p:txBody>
      </p:sp>
      <p:sp>
        <p:nvSpPr>
          <p:cNvPr id="26" name="Kader 25">
            <a:extLst>
              <a:ext uri="{FF2B5EF4-FFF2-40B4-BE49-F238E27FC236}">
                <a16:creationId xmlns:a16="http://schemas.microsoft.com/office/drawing/2014/main" id="{F8ED50D8-B47B-2DA9-0540-8BAAC4C671E6}"/>
              </a:ext>
            </a:extLst>
          </p:cNvPr>
          <p:cNvSpPr/>
          <p:nvPr/>
        </p:nvSpPr>
        <p:spPr>
          <a:xfrm>
            <a:off x="419208" y="6908800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28" name="Kader 27">
            <a:extLst>
              <a:ext uri="{FF2B5EF4-FFF2-40B4-BE49-F238E27FC236}">
                <a16:creationId xmlns:a16="http://schemas.microsoft.com/office/drawing/2014/main" id="{EEE1FA3F-A9A0-F13C-D3F9-9EFC4E8CB4FA}"/>
              </a:ext>
            </a:extLst>
          </p:cNvPr>
          <p:cNvSpPr/>
          <p:nvPr/>
        </p:nvSpPr>
        <p:spPr>
          <a:xfrm>
            <a:off x="3840480" y="6908800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29" name="Afbeelding 28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7E25BA86-CA5D-A3A8-9A92-BB0626491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313" y="8908800"/>
            <a:ext cx="1120882" cy="1120882"/>
          </a:xfrm>
          <a:prstGeom prst="rect">
            <a:avLst/>
          </a:prstGeom>
        </p:spPr>
      </p:pic>
      <p:pic>
        <p:nvPicPr>
          <p:cNvPr id="33" name="Afbeelding 32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C4057EA6-D04E-1CE6-6A61-8C86D5B074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00622" y="8808720"/>
            <a:ext cx="332711" cy="332711"/>
          </a:xfrm>
          <a:prstGeom prst="rect">
            <a:avLst/>
          </a:prstGeom>
        </p:spPr>
      </p:pic>
      <p:pic>
        <p:nvPicPr>
          <p:cNvPr id="35" name="Afbeelding 34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A3B5E201-646C-E0CB-F341-996A8F3C46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38" y="7095282"/>
            <a:ext cx="898847" cy="898847"/>
          </a:xfrm>
          <a:prstGeom prst="rect">
            <a:avLst/>
          </a:prstGeom>
        </p:spPr>
      </p:pic>
      <p:cxnSp>
        <p:nvCxnSpPr>
          <p:cNvPr id="37" name="Rechte verbindingslijn 36">
            <a:extLst>
              <a:ext uri="{FF2B5EF4-FFF2-40B4-BE49-F238E27FC236}">
                <a16:creationId xmlns:a16="http://schemas.microsoft.com/office/drawing/2014/main" id="{962FCFAA-1D2B-BE66-587F-198E1793B2F2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3158754" y="7680599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40">
            <a:extLst>
              <a:ext uri="{FF2B5EF4-FFF2-40B4-BE49-F238E27FC236}">
                <a16:creationId xmlns:a16="http://schemas.microsoft.com/office/drawing/2014/main" id="{F1D94F96-696A-C64E-B7FB-7C29317FA5FF}"/>
              </a:ext>
            </a:extLst>
          </p:cNvPr>
          <p:cNvCxnSpPr>
            <a:cxnSpLocks/>
          </p:cNvCxnSpPr>
          <p:nvPr/>
        </p:nvCxnSpPr>
        <p:spPr>
          <a:xfrm flipH="1">
            <a:off x="2459608" y="7680599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5" name="Afbeelding 44">
            <a:extLst>
              <a:ext uri="{FF2B5EF4-FFF2-40B4-BE49-F238E27FC236}">
                <a16:creationId xmlns:a16="http://schemas.microsoft.com/office/drawing/2014/main" id="{0A4B45F9-7AFE-5E04-F946-642F33D723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545784" y="9000054"/>
            <a:ext cx="902016" cy="899229"/>
          </a:xfrm>
          <a:prstGeom prst="rect">
            <a:avLst/>
          </a:prstGeom>
        </p:spPr>
      </p:pic>
      <p:pic>
        <p:nvPicPr>
          <p:cNvPr id="51" name="Afbeelding 50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540D8853-41FF-12DF-AF36-B68E5C978D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0436" y="8700467"/>
            <a:ext cx="332711" cy="332711"/>
          </a:xfrm>
          <a:prstGeom prst="rect">
            <a:avLst/>
          </a:prstGeom>
        </p:spPr>
      </p:pic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32283CEA-9054-7A3C-6A95-3E567F382F7F}"/>
              </a:ext>
            </a:extLst>
          </p:cNvPr>
          <p:cNvCxnSpPr>
            <a:cxnSpLocks/>
          </p:cNvCxnSpPr>
          <p:nvPr/>
        </p:nvCxnSpPr>
        <p:spPr>
          <a:xfrm flipH="1" flipV="1">
            <a:off x="989928" y="7669946"/>
            <a:ext cx="6131" cy="10305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2">
            <a:extLst>
              <a:ext uri="{FF2B5EF4-FFF2-40B4-BE49-F238E27FC236}">
                <a16:creationId xmlns:a16="http://schemas.microsoft.com/office/drawing/2014/main" id="{C89707D6-5836-AA1F-46D7-22EB44ED683B}"/>
              </a:ext>
            </a:extLst>
          </p:cNvPr>
          <p:cNvCxnSpPr>
            <a:cxnSpLocks/>
          </p:cNvCxnSpPr>
          <p:nvPr/>
        </p:nvCxnSpPr>
        <p:spPr>
          <a:xfrm flipH="1">
            <a:off x="971550" y="7669946"/>
            <a:ext cx="7175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4" name="Afbeelding 63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5DED0EA8-8897-2904-3B84-6EAFEC7700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486" y="8458150"/>
            <a:ext cx="993430" cy="993430"/>
          </a:xfrm>
          <a:prstGeom prst="rect">
            <a:avLst/>
          </a:prstGeom>
        </p:spPr>
      </p:pic>
      <p:pic>
        <p:nvPicPr>
          <p:cNvPr id="1029" name="Picture 5" descr="Wifi symbol - Free shapes icons">
            <a:extLst>
              <a:ext uri="{FF2B5EF4-FFF2-40B4-BE49-F238E27FC236}">
                <a16:creationId xmlns:a16="http://schemas.microsoft.com/office/drawing/2014/main" id="{6DBB6930-C78A-6619-B6A8-0E212E6C1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746" y="8633901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Kader 66">
            <a:extLst>
              <a:ext uri="{FF2B5EF4-FFF2-40B4-BE49-F238E27FC236}">
                <a16:creationId xmlns:a16="http://schemas.microsoft.com/office/drawing/2014/main" id="{BBB7FE59-1244-1A99-68D3-371C37E465BA}"/>
              </a:ext>
            </a:extLst>
          </p:cNvPr>
          <p:cNvSpPr/>
          <p:nvPr/>
        </p:nvSpPr>
        <p:spPr>
          <a:xfrm>
            <a:off x="3840480" y="6908800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68" name="Afbeelding 67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651379D0-BD77-C06D-D7E2-6C7C85B19A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585" y="8908800"/>
            <a:ext cx="1120882" cy="1120882"/>
          </a:xfrm>
          <a:prstGeom prst="rect">
            <a:avLst/>
          </a:prstGeom>
        </p:spPr>
      </p:pic>
      <p:pic>
        <p:nvPicPr>
          <p:cNvPr id="69" name="Afbeelding 68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F7EE2445-85D5-F299-B26A-F8045C07A0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1894" y="8808720"/>
            <a:ext cx="332711" cy="332711"/>
          </a:xfrm>
          <a:prstGeom prst="rect">
            <a:avLst/>
          </a:prstGeom>
        </p:spPr>
      </p:pic>
      <p:pic>
        <p:nvPicPr>
          <p:cNvPr id="70" name="Afbeelding 69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9441BDEA-4143-A828-89A5-D3FCC63587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210" y="7095282"/>
            <a:ext cx="898847" cy="898847"/>
          </a:xfrm>
          <a:prstGeom prst="rect">
            <a:avLst/>
          </a:prstGeom>
        </p:spPr>
      </p:pic>
      <p:cxnSp>
        <p:nvCxnSpPr>
          <p:cNvPr id="71" name="Rechte verbindingslijn 70">
            <a:extLst>
              <a:ext uri="{FF2B5EF4-FFF2-40B4-BE49-F238E27FC236}">
                <a16:creationId xmlns:a16="http://schemas.microsoft.com/office/drawing/2014/main" id="{AD0FA578-A64C-0D91-2E4C-0E0F92F8F61D}"/>
              </a:ext>
            </a:extLst>
          </p:cNvPr>
          <p:cNvCxnSpPr>
            <a:cxnSpLocks/>
            <a:stCxn id="69" idx="1"/>
          </p:cNvCxnSpPr>
          <p:nvPr/>
        </p:nvCxnSpPr>
        <p:spPr>
          <a:xfrm flipH="1" flipV="1">
            <a:off x="6580026" y="7680599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Rechte verbindingslijn 71">
            <a:extLst>
              <a:ext uri="{FF2B5EF4-FFF2-40B4-BE49-F238E27FC236}">
                <a16:creationId xmlns:a16="http://schemas.microsoft.com/office/drawing/2014/main" id="{CD68FBFF-04C0-8017-27EE-6950C12BB1D3}"/>
              </a:ext>
            </a:extLst>
          </p:cNvPr>
          <p:cNvCxnSpPr>
            <a:cxnSpLocks/>
          </p:cNvCxnSpPr>
          <p:nvPr/>
        </p:nvCxnSpPr>
        <p:spPr>
          <a:xfrm flipH="1">
            <a:off x="5880880" y="7680599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3" name="Afbeelding 72">
            <a:extLst>
              <a:ext uri="{FF2B5EF4-FFF2-40B4-BE49-F238E27FC236}">
                <a16:creationId xmlns:a16="http://schemas.microsoft.com/office/drawing/2014/main" id="{95420611-A208-436C-8FE2-F25F4A1212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67056" y="9000054"/>
            <a:ext cx="902016" cy="899229"/>
          </a:xfrm>
          <a:prstGeom prst="rect">
            <a:avLst/>
          </a:prstGeom>
        </p:spPr>
      </p:pic>
      <p:pic>
        <p:nvPicPr>
          <p:cNvPr id="77" name="Afbeelding 76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C787A8B9-72E0-BD66-10D5-181B8695E4A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758" y="8458150"/>
            <a:ext cx="993430" cy="993430"/>
          </a:xfrm>
          <a:prstGeom prst="rect">
            <a:avLst/>
          </a:prstGeom>
        </p:spPr>
      </p:pic>
      <p:pic>
        <p:nvPicPr>
          <p:cNvPr id="78" name="Picture 5" descr="Wifi symbol - Free shapes icons">
            <a:extLst>
              <a:ext uri="{FF2B5EF4-FFF2-40B4-BE49-F238E27FC236}">
                <a16:creationId xmlns:a16="http://schemas.microsoft.com/office/drawing/2014/main" id="{BA52E981-D955-0649-592D-A98ED4AEDA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018" y="8633901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5" descr="Wifi symbol - Free shapes icons">
            <a:extLst>
              <a:ext uri="{FF2B5EF4-FFF2-40B4-BE49-F238E27FC236}">
                <a16:creationId xmlns:a16="http://schemas.microsoft.com/office/drawing/2014/main" id="{F5D43CAF-5F03-D98F-10F8-275419F32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410" y="8615684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3479B33-FC5F-F00D-542E-D86AA54D0D81}"/>
              </a:ext>
            </a:extLst>
          </p:cNvPr>
          <p:cNvSpPr txBox="1"/>
          <p:nvPr/>
        </p:nvSpPr>
        <p:spPr>
          <a:xfrm>
            <a:off x="368300" y="6450434"/>
            <a:ext cx="7183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De omvormer, Robin en de P1-dongle moeten allemaal op hetzelfde (sub)netwerk worden aangesloten.</a:t>
            </a:r>
            <a:endParaRPr lang="nl-BE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E12F8CF-F764-96E3-C6CB-8CE1D9BE226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09" y="3649727"/>
            <a:ext cx="3333333" cy="2000000"/>
          </a:xfrm>
          <a:prstGeom prst="rect">
            <a:avLst/>
          </a:prstGeom>
        </p:spPr>
      </p:pic>
      <p:pic>
        <p:nvPicPr>
          <p:cNvPr id="27" name="Afbeelding 26" descr="Afbeelding met schermopname, ontwerp&#10;&#10;Door AI gegenereerde inhoud is mogelijk onjuist.">
            <a:extLst>
              <a:ext uri="{FF2B5EF4-FFF2-40B4-BE49-F238E27FC236}">
                <a16:creationId xmlns:a16="http://schemas.microsoft.com/office/drawing/2014/main" id="{AEEB506D-A23C-CB7C-DE7D-42FEC194BC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841" y="3187605"/>
            <a:ext cx="1923810" cy="2914286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059CD0B0-4A41-EA8B-4EB7-6C918939A0AD}"/>
              </a:ext>
            </a:extLst>
          </p:cNvPr>
          <p:cNvSpPr txBox="1"/>
          <p:nvPr/>
        </p:nvSpPr>
        <p:spPr>
          <a:xfrm>
            <a:off x="667069" y="5938729"/>
            <a:ext cx="31734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/>
              <a:t>Gebruik altijd de gele UTP-poorten</a:t>
            </a:r>
          </a:p>
        </p:txBody>
      </p:sp>
    </p:spTree>
    <p:extLst>
      <p:ext uri="{BB962C8B-B14F-4D97-AF65-F5344CB8AC3E}">
        <p14:creationId xmlns:p14="http://schemas.microsoft.com/office/powerpoint/2010/main" val="3245564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Kader 29">
            <a:extLst>
              <a:ext uri="{FF2B5EF4-FFF2-40B4-BE49-F238E27FC236}">
                <a16:creationId xmlns:a16="http://schemas.microsoft.com/office/drawing/2014/main" id="{951CEF18-CB58-8289-7963-A8D48D1F71F1}"/>
              </a:ext>
            </a:extLst>
          </p:cNvPr>
          <p:cNvSpPr/>
          <p:nvPr/>
        </p:nvSpPr>
        <p:spPr>
          <a:xfrm>
            <a:off x="429627" y="324466"/>
            <a:ext cx="3299987" cy="3139658"/>
          </a:xfrm>
          <a:prstGeom prst="frame">
            <a:avLst>
              <a:gd name="adj1" fmla="val 65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31" name="Kader 30">
            <a:extLst>
              <a:ext uri="{FF2B5EF4-FFF2-40B4-BE49-F238E27FC236}">
                <a16:creationId xmlns:a16="http://schemas.microsoft.com/office/drawing/2014/main" id="{DB075CE8-2BEC-2BAB-1E62-A3A6211540B0}"/>
              </a:ext>
            </a:extLst>
          </p:cNvPr>
          <p:cNvSpPr/>
          <p:nvPr/>
        </p:nvSpPr>
        <p:spPr>
          <a:xfrm>
            <a:off x="3850899" y="324466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32" name="Afbeelding 31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F17F186B-9479-4945-CCB9-4F12E3D76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732" y="2324466"/>
            <a:ext cx="1120882" cy="1120882"/>
          </a:xfrm>
          <a:prstGeom prst="rect">
            <a:avLst/>
          </a:prstGeom>
        </p:spPr>
      </p:pic>
      <p:pic>
        <p:nvPicPr>
          <p:cNvPr id="33" name="Afbeelding 32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11B00304-4471-4E5E-FE84-0E3DABD9F7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11041" y="2224386"/>
            <a:ext cx="332711" cy="332711"/>
          </a:xfrm>
          <a:prstGeom prst="rect">
            <a:avLst/>
          </a:prstGeom>
        </p:spPr>
      </p:pic>
      <p:pic>
        <p:nvPicPr>
          <p:cNvPr id="34" name="Afbeelding 33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498A0B61-9817-5682-2289-AEC10C16EA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357" y="510948"/>
            <a:ext cx="898847" cy="898847"/>
          </a:xfrm>
          <a:prstGeom prst="rect">
            <a:avLst/>
          </a:prstGeom>
        </p:spPr>
      </p:pic>
      <p:cxnSp>
        <p:nvCxnSpPr>
          <p:cNvPr id="35" name="Rechte verbindingslijn 34">
            <a:extLst>
              <a:ext uri="{FF2B5EF4-FFF2-40B4-BE49-F238E27FC236}">
                <a16:creationId xmlns:a16="http://schemas.microsoft.com/office/drawing/2014/main" id="{026A26A6-A432-C2EB-287C-F6C1AC607FA4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3169173" y="1096265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35">
            <a:extLst>
              <a:ext uri="{FF2B5EF4-FFF2-40B4-BE49-F238E27FC236}">
                <a16:creationId xmlns:a16="http://schemas.microsoft.com/office/drawing/2014/main" id="{8152D0DB-20BC-6469-8C94-BE88547BF791}"/>
              </a:ext>
            </a:extLst>
          </p:cNvPr>
          <p:cNvCxnSpPr>
            <a:cxnSpLocks/>
          </p:cNvCxnSpPr>
          <p:nvPr/>
        </p:nvCxnSpPr>
        <p:spPr>
          <a:xfrm flipH="1">
            <a:off x="2470027" y="1096265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D6020C9D-497A-055A-1381-58637206BB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556203" y="2415720"/>
            <a:ext cx="902016" cy="899229"/>
          </a:xfrm>
          <a:prstGeom prst="rect">
            <a:avLst/>
          </a:prstGeom>
        </p:spPr>
      </p:pic>
      <p:pic>
        <p:nvPicPr>
          <p:cNvPr id="38" name="Afbeelding 37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11A59B00-C912-8770-C3F8-860962963D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0855" y="2116133"/>
            <a:ext cx="332711" cy="332711"/>
          </a:xfrm>
          <a:prstGeom prst="rect">
            <a:avLst/>
          </a:prstGeom>
        </p:spPr>
      </p:pic>
      <p:pic>
        <p:nvPicPr>
          <p:cNvPr id="41" name="Afbeelding 40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841F6C52-0616-8E1B-9C8C-E95A038188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905" y="1873816"/>
            <a:ext cx="993430" cy="993430"/>
          </a:xfrm>
          <a:prstGeom prst="rect">
            <a:avLst/>
          </a:prstGeom>
        </p:spPr>
      </p:pic>
      <p:pic>
        <p:nvPicPr>
          <p:cNvPr id="42" name="Picture 5" descr="Wifi symbol - Free shapes icons">
            <a:extLst>
              <a:ext uri="{FF2B5EF4-FFF2-40B4-BE49-F238E27FC236}">
                <a16:creationId xmlns:a16="http://schemas.microsoft.com/office/drawing/2014/main" id="{E16DD1DC-E1ED-29C1-7159-B854F4E95D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165" y="2049567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Kader 42">
            <a:extLst>
              <a:ext uri="{FF2B5EF4-FFF2-40B4-BE49-F238E27FC236}">
                <a16:creationId xmlns:a16="http://schemas.microsoft.com/office/drawing/2014/main" id="{8EE72855-A57C-C41D-68B9-869A316C4D12}"/>
              </a:ext>
            </a:extLst>
          </p:cNvPr>
          <p:cNvSpPr/>
          <p:nvPr/>
        </p:nvSpPr>
        <p:spPr>
          <a:xfrm>
            <a:off x="3850899" y="324466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44" name="Afbeelding 43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E9F73D93-34B3-29C3-B335-B24DB4E35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004" y="2324466"/>
            <a:ext cx="1120882" cy="1120882"/>
          </a:xfrm>
          <a:prstGeom prst="rect">
            <a:avLst/>
          </a:prstGeom>
        </p:spPr>
      </p:pic>
      <p:pic>
        <p:nvPicPr>
          <p:cNvPr id="45" name="Afbeelding 44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B7339BFF-F8FE-AC30-2E80-D1D3C6280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32313" y="2224386"/>
            <a:ext cx="332711" cy="332711"/>
          </a:xfrm>
          <a:prstGeom prst="rect">
            <a:avLst/>
          </a:prstGeom>
        </p:spPr>
      </p:pic>
      <p:pic>
        <p:nvPicPr>
          <p:cNvPr id="46" name="Afbeelding 45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83A3EC71-3C83-3558-8BC2-D32CAECE2F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629" y="510948"/>
            <a:ext cx="898847" cy="898847"/>
          </a:xfrm>
          <a:prstGeom prst="rect">
            <a:avLst/>
          </a:prstGeom>
        </p:spPr>
      </p:pic>
      <p:cxnSp>
        <p:nvCxnSpPr>
          <p:cNvPr id="47" name="Rechte verbindingslijn 46">
            <a:extLst>
              <a:ext uri="{FF2B5EF4-FFF2-40B4-BE49-F238E27FC236}">
                <a16:creationId xmlns:a16="http://schemas.microsoft.com/office/drawing/2014/main" id="{955DF662-0865-2FC6-1A0B-DBB5C0500641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6590445" y="1096265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>
            <a:extLst>
              <a:ext uri="{FF2B5EF4-FFF2-40B4-BE49-F238E27FC236}">
                <a16:creationId xmlns:a16="http://schemas.microsoft.com/office/drawing/2014/main" id="{0F76ACC0-3177-E212-1CB7-E268FFD43B75}"/>
              </a:ext>
            </a:extLst>
          </p:cNvPr>
          <p:cNvCxnSpPr>
            <a:cxnSpLocks/>
          </p:cNvCxnSpPr>
          <p:nvPr/>
        </p:nvCxnSpPr>
        <p:spPr>
          <a:xfrm flipH="1">
            <a:off x="5891299" y="1096265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Afbeelding 48">
            <a:extLst>
              <a:ext uri="{FF2B5EF4-FFF2-40B4-BE49-F238E27FC236}">
                <a16:creationId xmlns:a16="http://schemas.microsoft.com/office/drawing/2014/main" id="{2CC76327-AE7E-E36F-7925-E3C556A7D9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77475" y="2415720"/>
            <a:ext cx="902016" cy="899229"/>
          </a:xfrm>
          <a:prstGeom prst="rect">
            <a:avLst/>
          </a:prstGeom>
        </p:spPr>
      </p:pic>
      <p:pic>
        <p:nvPicPr>
          <p:cNvPr id="50" name="Afbeelding 49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4775AEE0-DB62-41DC-44B1-D4FD7AF9BC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177" y="1873816"/>
            <a:ext cx="993430" cy="993430"/>
          </a:xfrm>
          <a:prstGeom prst="rect">
            <a:avLst/>
          </a:prstGeom>
        </p:spPr>
      </p:pic>
      <p:pic>
        <p:nvPicPr>
          <p:cNvPr id="51" name="Picture 5" descr="Wifi symbol - Free shapes icons">
            <a:extLst>
              <a:ext uri="{FF2B5EF4-FFF2-40B4-BE49-F238E27FC236}">
                <a16:creationId xmlns:a16="http://schemas.microsoft.com/office/drawing/2014/main" id="{5893117E-1592-0FBF-64BA-2204B15BD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437" y="2049567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" descr="Wifi symbol - Free shapes icons">
            <a:extLst>
              <a:ext uri="{FF2B5EF4-FFF2-40B4-BE49-F238E27FC236}">
                <a16:creationId xmlns:a16="http://schemas.microsoft.com/office/drawing/2014/main" id="{B6CD6D65-EA7D-E84E-53D6-5A8548135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289" y="2093879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Afbeelding 52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711613CD-D9B1-6641-E60B-01D4F5E3C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72" y="510948"/>
            <a:ext cx="898847" cy="898847"/>
          </a:xfrm>
          <a:prstGeom prst="rect">
            <a:avLst/>
          </a:prstGeom>
        </p:spPr>
      </p:pic>
      <p:cxnSp>
        <p:nvCxnSpPr>
          <p:cNvPr id="54" name="Rechte verbindingslijn 53">
            <a:extLst>
              <a:ext uri="{FF2B5EF4-FFF2-40B4-BE49-F238E27FC236}">
                <a16:creationId xmlns:a16="http://schemas.microsoft.com/office/drawing/2014/main" id="{EC2BFFC0-A8C6-0806-DA3A-16D133CFD8BB}"/>
              </a:ext>
            </a:extLst>
          </p:cNvPr>
          <p:cNvCxnSpPr>
            <a:cxnSpLocks/>
          </p:cNvCxnSpPr>
          <p:nvPr/>
        </p:nvCxnSpPr>
        <p:spPr>
          <a:xfrm flipV="1">
            <a:off x="1007210" y="1201371"/>
            <a:ext cx="0" cy="9179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Rechte verbindingslijn 58">
            <a:extLst>
              <a:ext uri="{FF2B5EF4-FFF2-40B4-BE49-F238E27FC236}">
                <a16:creationId xmlns:a16="http://schemas.microsoft.com/office/drawing/2014/main" id="{13E7C869-84E0-566F-A92E-FA17528EEAB1}"/>
              </a:ext>
            </a:extLst>
          </p:cNvPr>
          <p:cNvCxnSpPr/>
          <p:nvPr/>
        </p:nvCxnSpPr>
        <p:spPr>
          <a:xfrm>
            <a:off x="1393608" y="1096265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al 59">
            <a:extLst>
              <a:ext uri="{FF2B5EF4-FFF2-40B4-BE49-F238E27FC236}">
                <a16:creationId xmlns:a16="http://schemas.microsoft.com/office/drawing/2014/main" id="{B8261330-5228-7FF0-2DC2-F29F5DA201C2}"/>
              </a:ext>
            </a:extLst>
          </p:cNvPr>
          <p:cNvSpPr/>
          <p:nvPr/>
        </p:nvSpPr>
        <p:spPr>
          <a:xfrm>
            <a:off x="791152" y="655301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62" name="Rechte verbindingslijn 61">
            <a:extLst>
              <a:ext uri="{FF2B5EF4-FFF2-40B4-BE49-F238E27FC236}">
                <a16:creationId xmlns:a16="http://schemas.microsoft.com/office/drawing/2014/main" id="{F7D32A4F-85B3-D159-654E-F60B2AB82D6E}"/>
              </a:ext>
            </a:extLst>
          </p:cNvPr>
          <p:cNvCxnSpPr/>
          <p:nvPr/>
        </p:nvCxnSpPr>
        <p:spPr>
          <a:xfrm flipV="1">
            <a:off x="429627" y="324466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6">
            <a:extLst>
              <a:ext uri="{FF2B5EF4-FFF2-40B4-BE49-F238E27FC236}">
                <a16:creationId xmlns:a16="http://schemas.microsoft.com/office/drawing/2014/main" id="{1CDE5474-51A6-C667-476E-440060B1E0E8}"/>
              </a:ext>
            </a:extLst>
          </p:cNvPr>
          <p:cNvCxnSpPr>
            <a:cxnSpLocks/>
          </p:cNvCxnSpPr>
          <p:nvPr/>
        </p:nvCxnSpPr>
        <p:spPr>
          <a:xfrm>
            <a:off x="429627" y="324466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Kader 69">
            <a:extLst>
              <a:ext uri="{FF2B5EF4-FFF2-40B4-BE49-F238E27FC236}">
                <a16:creationId xmlns:a16="http://schemas.microsoft.com/office/drawing/2014/main" id="{3B491969-D5CC-D7C3-6563-0EE6FBFAF9A5}"/>
              </a:ext>
            </a:extLst>
          </p:cNvPr>
          <p:cNvSpPr/>
          <p:nvPr/>
        </p:nvSpPr>
        <p:spPr>
          <a:xfrm>
            <a:off x="3847985" y="324466"/>
            <a:ext cx="3299987" cy="3139658"/>
          </a:xfrm>
          <a:prstGeom prst="frame">
            <a:avLst>
              <a:gd name="adj1" fmla="val 65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71" name="Afbeelding 70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3E2A1942-F03D-3CED-6213-7B996B69F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090" y="2324466"/>
            <a:ext cx="1120882" cy="1120882"/>
          </a:xfrm>
          <a:prstGeom prst="rect">
            <a:avLst/>
          </a:prstGeom>
        </p:spPr>
      </p:pic>
      <p:pic>
        <p:nvPicPr>
          <p:cNvPr id="72" name="Afbeelding 71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509D1A31-61A9-F7DF-CEDB-B1D5531BF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9399" y="2224386"/>
            <a:ext cx="332711" cy="332711"/>
          </a:xfrm>
          <a:prstGeom prst="rect">
            <a:avLst/>
          </a:prstGeom>
        </p:spPr>
      </p:pic>
      <p:pic>
        <p:nvPicPr>
          <p:cNvPr id="73" name="Afbeelding 72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9D236B72-76DD-137B-DAEF-BFD2005FED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715" y="510948"/>
            <a:ext cx="898847" cy="898847"/>
          </a:xfrm>
          <a:prstGeom prst="rect">
            <a:avLst/>
          </a:prstGeom>
        </p:spPr>
      </p:pic>
      <p:cxnSp>
        <p:nvCxnSpPr>
          <p:cNvPr id="74" name="Rechte verbindingslijn 73">
            <a:extLst>
              <a:ext uri="{FF2B5EF4-FFF2-40B4-BE49-F238E27FC236}">
                <a16:creationId xmlns:a16="http://schemas.microsoft.com/office/drawing/2014/main" id="{1F509604-BB2C-C014-5F64-71F2EF7E75E8}"/>
              </a:ext>
            </a:extLst>
          </p:cNvPr>
          <p:cNvCxnSpPr>
            <a:cxnSpLocks/>
            <a:stCxn id="72" idx="1"/>
          </p:cNvCxnSpPr>
          <p:nvPr/>
        </p:nvCxnSpPr>
        <p:spPr>
          <a:xfrm flipH="1" flipV="1">
            <a:off x="6587531" y="1096265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Rechte verbindingslijn 74">
            <a:extLst>
              <a:ext uri="{FF2B5EF4-FFF2-40B4-BE49-F238E27FC236}">
                <a16:creationId xmlns:a16="http://schemas.microsoft.com/office/drawing/2014/main" id="{076E80EA-8007-1785-1029-7E4DFA407A6B}"/>
              </a:ext>
            </a:extLst>
          </p:cNvPr>
          <p:cNvCxnSpPr>
            <a:cxnSpLocks/>
          </p:cNvCxnSpPr>
          <p:nvPr/>
        </p:nvCxnSpPr>
        <p:spPr>
          <a:xfrm flipH="1">
            <a:off x="5888385" y="1096265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6" name="Afbeelding 75">
            <a:extLst>
              <a:ext uri="{FF2B5EF4-FFF2-40B4-BE49-F238E27FC236}">
                <a16:creationId xmlns:a16="http://schemas.microsoft.com/office/drawing/2014/main" id="{DBA03C41-9E5B-FAA9-5C60-E909B4D989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74561" y="2415720"/>
            <a:ext cx="902016" cy="899229"/>
          </a:xfrm>
          <a:prstGeom prst="rect">
            <a:avLst/>
          </a:prstGeom>
        </p:spPr>
      </p:pic>
      <p:pic>
        <p:nvPicPr>
          <p:cNvPr id="78" name="Afbeelding 77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C962E156-7E1C-E8CB-396D-3C4E50326E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263" y="1873816"/>
            <a:ext cx="993430" cy="993430"/>
          </a:xfrm>
          <a:prstGeom prst="rect">
            <a:avLst/>
          </a:prstGeom>
        </p:spPr>
      </p:pic>
      <p:pic>
        <p:nvPicPr>
          <p:cNvPr id="79" name="Picture 5" descr="Wifi symbol - Free shapes icons">
            <a:extLst>
              <a:ext uri="{FF2B5EF4-FFF2-40B4-BE49-F238E27FC236}">
                <a16:creationId xmlns:a16="http://schemas.microsoft.com/office/drawing/2014/main" id="{1B3BA082-E9FD-1231-D64B-07B6BBD17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523" y="2049567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Afbeelding 79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BF22A62B-2024-7922-E7EE-A7E02F3F58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730" y="510948"/>
            <a:ext cx="898847" cy="898847"/>
          </a:xfrm>
          <a:prstGeom prst="rect">
            <a:avLst/>
          </a:prstGeom>
        </p:spPr>
      </p:pic>
      <p:cxnSp>
        <p:nvCxnSpPr>
          <p:cNvPr id="82" name="Rechte verbindingslijn 81">
            <a:extLst>
              <a:ext uri="{FF2B5EF4-FFF2-40B4-BE49-F238E27FC236}">
                <a16:creationId xmlns:a16="http://schemas.microsoft.com/office/drawing/2014/main" id="{88E4B0DE-138A-52C4-6138-D4DA801E3EF4}"/>
              </a:ext>
            </a:extLst>
          </p:cNvPr>
          <p:cNvCxnSpPr/>
          <p:nvPr/>
        </p:nvCxnSpPr>
        <p:spPr>
          <a:xfrm>
            <a:off x="4811966" y="1096265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al 82">
            <a:extLst>
              <a:ext uri="{FF2B5EF4-FFF2-40B4-BE49-F238E27FC236}">
                <a16:creationId xmlns:a16="http://schemas.microsoft.com/office/drawing/2014/main" id="{32254240-F465-07AE-C972-DF0A9EB266C9}"/>
              </a:ext>
            </a:extLst>
          </p:cNvPr>
          <p:cNvSpPr/>
          <p:nvPr/>
        </p:nvSpPr>
        <p:spPr>
          <a:xfrm>
            <a:off x="4209510" y="655301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84" name="Rechte verbindingslijn 83">
            <a:extLst>
              <a:ext uri="{FF2B5EF4-FFF2-40B4-BE49-F238E27FC236}">
                <a16:creationId xmlns:a16="http://schemas.microsoft.com/office/drawing/2014/main" id="{B6F14003-3F21-6A86-1324-76A9264ED013}"/>
              </a:ext>
            </a:extLst>
          </p:cNvPr>
          <p:cNvCxnSpPr/>
          <p:nvPr/>
        </p:nvCxnSpPr>
        <p:spPr>
          <a:xfrm flipV="1">
            <a:off x="3847985" y="324466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Rechte verbindingslijn 84">
            <a:extLst>
              <a:ext uri="{FF2B5EF4-FFF2-40B4-BE49-F238E27FC236}">
                <a16:creationId xmlns:a16="http://schemas.microsoft.com/office/drawing/2014/main" id="{5BCCB6F5-CCE2-BFA4-0292-CCAE7294A9D3}"/>
              </a:ext>
            </a:extLst>
          </p:cNvPr>
          <p:cNvCxnSpPr>
            <a:cxnSpLocks/>
          </p:cNvCxnSpPr>
          <p:nvPr/>
        </p:nvCxnSpPr>
        <p:spPr>
          <a:xfrm>
            <a:off x="3847985" y="324466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6" name="Picture 5" descr="Wifi symbol - Free shapes icons">
            <a:extLst>
              <a:ext uri="{FF2B5EF4-FFF2-40B4-BE49-F238E27FC236}">
                <a16:creationId xmlns:a16="http://schemas.microsoft.com/office/drawing/2014/main" id="{4FB1B29B-EF8A-44FD-0DA9-C893124DB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87289" y="1214165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8" name="Rechte verbindingslijn 87">
            <a:extLst>
              <a:ext uri="{FF2B5EF4-FFF2-40B4-BE49-F238E27FC236}">
                <a16:creationId xmlns:a16="http://schemas.microsoft.com/office/drawing/2014/main" id="{37E5A2C2-AA38-98C8-1F3A-57F8BD250DF7}"/>
              </a:ext>
            </a:extLst>
          </p:cNvPr>
          <p:cNvCxnSpPr>
            <a:stCxn id="86" idx="0"/>
            <a:endCxn id="52" idx="0"/>
          </p:cNvCxnSpPr>
          <p:nvPr/>
        </p:nvCxnSpPr>
        <p:spPr>
          <a:xfrm>
            <a:off x="4435720" y="1511027"/>
            <a:ext cx="0" cy="58285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Kader 88">
            <a:extLst>
              <a:ext uri="{FF2B5EF4-FFF2-40B4-BE49-F238E27FC236}">
                <a16:creationId xmlns:a16="http://schemas.microsoft.com/office/drawing/2014/main" id="{CD3B3743-7E0E-0BBB-F481-124ECFE36662}"/>
              </a:ext>
            </a:extLst>
          </p:cNvPr>
          <p:cNvSpPr/>
          <p:nvPr/>
        </p:nvSpPr>
        <p:spPr>
          <a:xfrm>
            <a:off x="426713" y="3594453"/>
            <a:ext cx="3299987" cy="3139658"/>
          </a:xfrm>
          <a:prstGeom prst="frame">
            <a:avLst>
              <a:gd name="adj1" fmla="val 65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sp>
        <p:nvSpPr>
          <p:cNvPr id="90" name="Kader 89">
            <a:extLst>
              <a:ext uri="{FF2B5EF4-FFF2-40B4-BE49-F238E27FC236}">
                <a16:creationId xmlns:a16="http://schemas.microsoft.com/office/drawing/2014/main" id="{FF493701-2296-475A-23AD-2D6A0BAB7027}"/>
              </a:ext>
            </a:extLst>
          </p:cNvPr>
          <p:cNvSpPr/>
          <p:nvPr/>
        </p:nvSpPr>
        <p:spPr>
          <a:xfrm>
            <a:off x="3847985" y="3594453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91" name="Afbeelding 90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1185B2CB-6BB0-04BE-0486-6128BA6D20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818" y="5594453"/>
            <a:ext cx="1120882" cy="1120882"/>
          </a:xfrm>
          <a:prstGeom prst="rect">
            <a:avLst/>
          </a:prstGeom>
        </p:spPr>
      </p:pic>
      <p:pic>
        <p:nvPicPr>
          <p:cNvPr id="92" name="Afbeelding 91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AAD95ABA-3CE1-F64F-6F36-E3AC62B48F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08127" y="5494373"/>
            <a:ext cx="332711" cy="332711"/>
          </a:xfrm>
          <a:prstGeom prst="rect">
            <a:avLst/>
          </a:prstGeom>
        </p:spPr>
      </p:pic>
      <p:pic>
        <p:nvPicPr>
          <p:cNvPr id="93" name="Afbeelding 92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26C7497F-D4CF-3175-B87F-50259C0451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443" y="3780935"/>
            <a:ext cx="898847" cy="898847"/>
          </a:xfrm>
          <a:prstGeom prst="rect">
            <a:avLst/>
          </a:prstGeom>
        </p:spPr>
      </p:pic>
      <p:cxnSp>
        <p:nvCxnSpPr>
          <p:cNvPr id="94" name="Rechte verbindingslijn 93">
            <a:extLst>
              <a:ext uri="{FF2B5EF4-FFF2-40B4-BE49-F238E27FC236}">
                <a16:creationId xmlns:a16="http://schemas.microsoft.com/office/drawing/2014/main" id="{EE18A1FE-4C2D-B653-610F-03EFD48675CD}"/>
              </a:ext>
            </a:extLst>
          </p:cNvPr>
          <p:cNvCxnSpPr>
            <a:cxnSpLocks/>
            <a:stCxn id="92" idx="1"/>
          </p:cNvCxnSpPr>
          <p:nvPr/>
        </p:nvCxnSpPr>
        <p:spPr>
          <a:xfrm flipH="1" flipV="1">
            <a:off x="3166259" y="4366252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94">
            <a:extLst>
              <a:ext uri="{FF2B5EF4-FFF2-40B4-BE49-F238E27FC236}">
                <a16:creationId xmlns:a16="http://schemas.microsoft.com/office/drawing/2014/main" id="{9BDB3C2C-448A-36AE-B517-A4865C4AC245}"/>
              </a:ext>
            </a:extLst>
          </p:cNvPr>
          <p:cNvCxnSpPr>
            <a:cxnSpLocks/>
          </p:cNvCxnSpPr>
          <p:nvPr/>
        </p:nvCxnSpPr>
        <p:spPr>
          <a:xfrm flipH="1">
            <a:off x="2467113" y="4366252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DD714D2C-B893-6993-1B2C-656874F7E2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553289" y="5685707"/>
            <a:ext cx="902016" cy="899229"/>
          </a:xfrm>
          <a:prstGeom prst="rect">
            <a:avLst/>
          </a:prstGeom>
        </p:spPr>
      </p:pic>
      <p:pic>
        <p:nvPicPr>
          <p:cNvPr id="97" name="Afbeelding 96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4A794E07-5C65-0F13-0493-647B30B1F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7941" y="5386120"/>
            <a:ext cx="332711" cy="332711"/>
          </a:xfrm>
          <a:prstGeom prst="rect">
            <a:avLst/>
          </a:prstGeom>
        </p:spPr>
      </p:pic>
      <p:pic>
        <p:nvPicPr>
          <p:cNvPr id="98" name="Afbeelding 97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1304EAFB-C115-2D40-2C9C-81DDE759D4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991" y="5143803"/>
            <a:ext cx="993430" cy="993430"/>
          </a:xfrm>
          <a:prstGeom prst="rect">
            <a:avLst/>
          </a:prstGeom>
        </p:spPr>
      </p:pic>
      <p:sp>
        <p:nvSpPr>
          <p:cNvPr id="100" name="Kader 99">
            <a:extLst>
              <a:ext uri="{FF2B5EF4-FFF2-40B4-BE49-F238E27FC236}">
                <a16:creationId xmlns:a16="http://schemas.microsoft.com/office/drawing/2014/main" id="{D7834CCC-2261-96C3-56CF-2B6F1460C6EE}"/>
              </a:ext>
            </a:extLst>
          </p:cNvPr>
          <p:cNvSpPr/>
          <p:nvPr/>
        </p:nvSpPr>
        <p:spPr>
          <a:xfrm>
            <a:off x="3847985" y="3594453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101" name="Afbeelding 100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DCBE4278-10AC-5B5B-E2FB-A9B325E14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090" y="5594453"/>
            <a:ext cx="1120882" cy="1120882"/>
          </a:xfrm>
          <a:prstGeom prst="rect">
            <a:avLst/>
          </a:prstGeom>
        </p:spPr>
      </p:pic>
      <p:pic>
        <p:nvPicPr>
          <p:cNvPr id="102" name="Afbeelding 101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8FB74621-8959-B050-E9BA-32D3F4E3E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9399" y="5494373"/>
            <a:ext cx="332711" cy="332711"/>
          </a:xfrm>
          <a:prstGeom prst="rect">
            <a:avLst/>
          </a:prstGeom>
        </p:spPr>
      </p:pic>
      <p:pic>
        <p:nvPicPr>
          <p:cNvPr id="103" name="Afbeelding 102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AF0C312A-F631-54BC-039B-767EDF804A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715" y="3780935"/>
            <a:ext cx="898847" cy="898847"/>
          </a:xfrm>
          <a:prstGeom prst="rect">
            <a:avLst/>
          </a:prstGeom>
        </p:spPr>
      </p:pic>
      <p:cxnSp>
        <p:nvCxnSpPr>
          <p:cNvPr id="104" name="Rechte verbindingslijn 103">
            <a:extLst>
              <a:ext uri="{FF2B5EF4-FFF2-40B4-BE49-F238E27FC236}">
                <a16:creationId xmlns:a16="http://schemas.microsoft.com/office/drawing/2014/main" id="{8E0A32A6-0341-46FC-D986-923D9105A559}"/>
              </a:ext>
            </a:extLst>
          </p:cNvPr>
          <p:cNvCxnSpPr>
            <a:cxnSpLocks/>
            <a:stCxn id="102" idx="1"/>
          </p:cNvCxnSpPr>
          <p:nvPr/>
        </p:nvCxnSpPr>
        <p:spPr>
          <a:xfrm flipH="1" flipV="1">
            <a:off x="6587531" y="4366252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104">
            <a:extLst>
              <a:ext uri="{FF2B5EF4-FFF2-40B4-BE49-F238E27FC236}">
                <a16:creationId xmlns:a16="http://schemas.microsoft.com/office/drawing/2014/main" id="{E195905F-71BF-C22F-9A99-3278C1224667}"/>
              </a:ext>
            </a:extLst>
          </p:cNvPr>
          <p:cNvCxnSpPr>
            <a:cxnSpLocks/>
          </p:cNvCxnSpPr>
          <p:nvPr/>
        </p:nvCxnSpPr>
        <p:spPr>
          <a:xfrm flipH="1">
            <a:off x="5888385" y="4366252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6" name="Afbeelding 105">
            <a:extLst>
              <a:ext uri="{FF2B5EF4-FFF2-40B4-BE49-F238E27FC236}">
                <a16:creationId xmlns:a16="http://schemas.microsoft.com/office/drawing/2014/main" id="{E71630C1-24F0-F2D1-E27A-F40CDD5301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74561" y="5685707"/>
            <a:ext cx="902016" cy="899229"/>
          </a:xfrm>
          <a:prstGeom prst="rect">
            <a:avLst/>
          </a:prstGeom>
        </p:spPr>
      </p:pic>
      <p:pic>
        <p:nvPicPr>
          <p:cNvPr id="109" name="Picture 5" descr="Wifi symbol - Free shapes icons">
            <a:extLst>
              <a:ext uri="{FF2B5EF4-FFF2-40B4-BE49-F238E27FC236}">
                <a16:creationId xmlns:a16="http://schemas.microsoft.com/office/drawing/2014/main" id="{5C7AE1F4-0C5F-3109-398F-91FFF6A1B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375" y="5363866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Afbeelding 109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39DF84FB-D880-F295-199F-23D7D66DF3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58" y="3780935"/>
            <a:ext cx="898847" cy="898847"/>
          </a:xfrm>
          <a:prstGeom prst="rect">
            <a:avLst/>
          </a:prstGeom>
        </p:spPr>
      </p:pic>
      <p:cxnSp>
        <p:nvCxnSpPr>
          <p:cNvPr id="111" name="Rechte verbindingslijn 110">
            <a:extLst>
              <a:ext uri="{FF2B5EF4-FFF2-40B4-BE49-F238E27FC236}">
                <a16:creationId xmlns:a16="http://schemas.microsoft.com/office/drawing/2014/main" id="{72A016E2-3FA3-827A-ACA5-23FA7F2268BF}"/>
              </a:ext>
            </a:extLst>
          </p:cNvPr>
          <p:cNvCxnSpPr>
            <a:cxnSpLocks/>
          </p:cNvCxnSpPr>
          <p:nvPr/>
        </p:nvCxnSpPr>
        <p:spPr>
          <a:xfrm flipV="1">
            <a:off x="1004296" y="4471358"/>
            <a:ext cx="0" cy="9179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Rechte verbindingslijn 111">
            <a:extLst>
              <a:ext uri="{FF2B5EF4-FFF2-40B4-BE49-F238E27FC236}">
                <a16:creationId xmlns:a16="http://schemas.microsoft.com/office/drawing/2014/main" id="{C50A8A7B-785C-F092-57DE-487E46F13F3F}"/>
              </a:ext>
            </a:extLst>
          </p:cNvPr>
          <p:cNvCxnSpPr/>
          <p:nvPr/>
        </p:nvCxnSpPr>
        <p:spPr>
          <a:xfrm>
            <a:off x="1390694" y="4366252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Ovaal 112">
            <a:extLst>
              <a:ext uri="{FF2B5EF4-FFF2-40B4-BE49-F238E27FC236}">
                <a16:creationId xmlns:a16="http://schemas.microsoft.com/office/drawing/2014/main" id="{46E46274-E6DF-89AE-4D79-EBDB3140670E}"/>
              </a:ext>
            </a:extLst>
          </p:cNvPr>
          <p:cNvSpPr/>
          <p:nvPr/>
        </p:nvSpPr>
        <p:spPr>
          <a:xfrm>
            <a:off x="788238" y="3925288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114" name="Rechte verbindingslijn 113">
            <a:extLst>
              <a:ext uri="{FF2B5EF4-FFF2-40B4-BE49-F238E27FC236}">
                <a16:creationId xmlns:a16="http://schemas.microsoft.com/office/drawing/2014/main" id="{391FEB54-CE56-7AC5-9199-11DFCB42C08E}"/>
              </a:ext>
            </a:extLst>
          </p:cNvPr>
          <p:cNvCxnSpPr/>
          <p:nvPr/>
        </p:nvCxnSpPr>
        <p:spPr>
          <a:xfrm flipV="1">
            <a:off x="426713" y="3594453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Rechte verbindingslijn 114">
            <a:extLst>
              <a:ext uri="{FF2B5EF4-FFF2-40B4-BE49-F238E27FC236}">
                <a16:creationId xmlns:a16="http://schemas.microsoft.com/office/drawing/2014/main" id="{59C4D072-7A6F-51B9-2011-17DB473296FD}"/>
              </a:ext>
            </a:extLst>
          </p:cNvPr>
          <p:cNvCxnSpPr>
            <a:cxnSpLocks/>
          </p:cNvCxnSpPr>
          <p:nvPr/>
        </p:nvCxnSpPr>
        <p:spPr>
          <a:xfrm>
            <a:off x="426713" y="3594453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Kader 115">
            <a:extLst>
              <a:ext uri="{FF2B5EF4-FFF2-40B4-BE49-F238E27FC236}">
                <a16:creationId xmlns:a16="http://schemas.microsoft.com/office/drawing/2014/main" id="{27D1B32A-F25D-B06F-B946-0A7F27C63AF6}"/>
              </a:ext>
            </a:extLst>
          </p:cNvPr>
          <p:cNvSpPr/>
          <p:nvPr/>
        </p:nvSpPr>
        <p:spPr>
          <a:xfrm>
            <a:off x="3845071" y="3594453"/>
            <a:ext cx="3299987" cy="3139658"/>
          </a:xfrm>
          <a:prstGeom prst="frame">
            <a:avLst>
              <a:gd name="adj1" fmla="val 85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117" name="Afbeelding 116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A0D64267-1D12-034D-9B67-19AD8E1BD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176" y="5594453"/>
            <a:ext cx="1120882" cy="1120882"/>
          </a:xfrm>
          <a:prstGeom prst="rect">
            <a:avLst/>
          </a:prstGeom>
        </p:spPr>
      </p:pic>
      <p:pic>
        <p:nvPicPr>
          <p:cNvPr id="118" name="Afbeelding 117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986363B9-BEF5-643D-C19F-82F3E15517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6485" y="5494373"/>
            <a:ext cx="332711" cy="332711"/>
          </a:xfrm>
          <a:prstGeom prst="rect">
            <a:avLst/>
          </a:prstGeom>
        </p:spPr>
      </p:pic>
      <p:pic>
        <p:nvPicPr>
          <p:cNvPr id="119" name="Afbeelding 118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B939B793-6C2F-97B3-7088-890C49486A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801" y="3780935"/>
            <a:ext cx="898847" cy="898847"/>
          </a:xfrm>
          <a:prstGeom prst="rect">
            <a:avLst/>
          </a:prstGeom>
        </p:spPr>
      </p:pic>
      <p:cxnSp>
        <p:nvCxnSpPr>
          <p:cNvPr id="120" name="Rechte verbindingslijn 119">
            <a:extLst>
              <a:ext uri="{FF2B5EF4-FFF2-40B4-BE49-F238E27FC236}">
                <a16:creationId xmlns:a16="http://schemas.microsoft.com/office/drawing/2014/main" id="{E237C016-9914-F316-39A0-F4088C9D56EC}"/>
              </a:ext>
            </a:extLst>
          </p:cNvPr>
          <p:cNvCxnSpPr>
            <a:cxnSpLocks/>
            <a:stCxn id="118" idx="1"/>
          </p:cNvCxnSpPr>
          <p:nvPr/>
        </p:nvCxnSpPr>
        <p:spPr>
          <a:xfrm flipH="1" flipV="1">
            <a:off x="6584617" y="4366252"/>
            <a:ext cx="8223" cy="1128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120">
            <a:extLst>
              <a:ext uri="{FF2B5EF4-FFF2-40B4-BE49-F238E27FC236}">
                <a16:creationId xmlns:a16="http://schemas.microsoft.com/office/drawing/2014/main" id="{70F3627B-8927-0044-BCD8-8EE7278B70CA}"/>
              </a:ext>
            </a:extLst>
          </p:cNvPr>
          <p:cNvCxnSpPr>
            <a:cxnSpLocks/>
          </p:cNvCxnSpPr>
          <p:nvPr/>
        </p:nvCxnSpPr>
        <p:spPr>
          <a:xfrm flipH="1">
            <a:off x="5885471" y="4366252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2" name="Afbeelding 121">
            <a:extLst>
              <a:ext uri="{FF2B5EF4-FFF2-40B4-BE49-F238E27FC236}">
                <a16:creationId xmlns:a16="http://schemas.microsoft.com/office/drawing/2014/main" id="{C0EF1C56-B5EF-18DE-5D05-0541C075BC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71647" y="5685707"/>
            <a:ext cx="902016" cy="899229"/>
          </a:xfrm>
          <a:prstGeom prst="rect">
            <a:avLst/>
          </a:prstGeom>
        </p:spPr>
      </p:pic>
      <p:pic>
        <p:nvPicPr>
          <p:cNvPr id="124" name="Picture 5" descr="Wifi symbol - Free shapes icons">
            <a:extLst>
              <a:ext uri="{FF2B5EF4-FFF2-40B4-BE49-F238E27FC236}">
                <a16:creationId xmlns:a16="http://schemas.microsoft.com/office/drawing/2014/main" id="{C3C7BDA5-CD90-FD0A-233A-BC718DADC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632" y="5323101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Afbeelding 124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1815F2FB-8E04-3CEF-9E49-9E93CC80A5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816" y="3780935"/>
            <a:ext cx="898847" cy="898847"/>
          </a:xfrm>
          <a:prstGeom prst="rect">
            <a:avLst/>
          </a:prstGeom>
        </p:spPr>
      </p:pic>
      <p:cxnSp>
        <p:nvCxnSpPr>
          <p:cNvPr id="126" name="Rechte verbindingslijn 125">
            <a:extLst>
              <a:ext uri="{FF2B5EF4-FFF2-40B4-BE49-F238E27FC236}">
                <a16:creationId xmlns:a16="http://schemas.microsoft.com/office/drawing/2014/main" id="{36678277-F22E-D903-124D-13F851648F1C}"/>
              </a:ext>
            </a:extLst>
          </p:cNvPr>
          <p:cNvCxnSpPr/>
          <p:nvPr/>
        </p:nvCxnSpPr>
        <p:spPr>
          <a:xfrm>
            <a:off x="4809052" y="4366252"/>
            <a:ext cx="30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Ovaal 126">
            <a:extLst>
              <a:ext uri="{FF2B5EF4-FFF2-40B4-BE49-F238E27FC236}">
                <a16:creationId xmlns:a16="http://schemas.microsoft.com/office/drawing/2014/main" id="{8D8D2710-5AE1-6E4C-E171-358C130C6C8F}"/>
              </a:ext>
            </a:extLst>
          </p:cNvPr>
          <p:cNvSpPr/>
          <p:nvPr/>
        </p:nvSpPr>
        <p:spPr>
          <a:xfrm>
            <a:off x="4206596" y="3925288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128" name="Rechte verbindingslijn 127">
            <a:extLst>
              <a:ext uri="{FF2B5EF4-FFF2-40B4-BE49-F238E27FC236}">
                <a16:creationId xmlns:a16="http://schemas.microsoft.com/office/drawing/2014/main" id="{853ACDE2-7F55-8FCB-B7A6-12085BE357C2}"/>
              </a:ext>
            </a:extLst>
          </p:cNvPr>
          <p:cNvCxnSpPr/>
          <p:nvPr/>
        </p:nvCxnSpPr>
        <p:spPr>
          <a:xfrm flipV="1">
            <a:off x="3845071" y="3594453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Rechte verbindingslijn 128">
            <a:extLst>
              <a:ext uri="{FF2B5EF4-FFF2-40B4-BE49-F238E27FC236}">
                <a16:creationId xmlns:a16="http://schemas.microsoft.com/office/drawing/2014/main" id="{A4FF460B-4FF2-4F2D-A266-C28955C68FA8}"/>
              </a:ext>
            </a:extLst>
          </p:cNvPr>
          <p:cNvCxnSpPr>
            <a:cxnSpLocks/>
          </p:cNvCxnSpPr>
          <p:nvPr/>
        </p:nvCxnSpPr>
        <p:spPr>
          <a:xfrm>
            <a:off x="3845071" y="3594453"/>
            <a:ext cx="3299987" cy="31396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0" name="Picture 5" descr="Wifi symbol - Free shapes icons">
            <a:extLst>
              <a:ext uri="{FF2B5EF4-FFF2-40B4-BE49-F238E27FC236}">
                <a16:creationId xmlns:a16="http://schemas.microsoft.com/office/drawing/2014/main" id="{4B3BF226-8AE4-828E-A15D-92807922C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84375" y="4484152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1" name="Rechte verbindingslijn 130">
            <a:extLst>
              <a:ext uri="{FF2B5EF4-FFF2-40B4-BE49-F238E27FC236}">
                <a16:creationId xmlns:a16="http://schemas.microsoft.com/office/drawing/2014/main" id="{7B4CF571-8626-FDE9-26D3-0D03F70A6380}"/>
              </a:ext>
            </a:extLst>
          </p:cNvPr>
          <p:cNvCxnSpPr>
            <a:stCxn id="130" idx="0"/>
            <a:endCxn id="109" idx="0"/>
          </p:cNvCxnSpPr>
          <p:nvPr/>
        </p:nvCxnSpPr>
        <p:spPr>
          <a:xfrm>
            <a:off x="4432806" y="4781014"/>
            <a:ext cx="0" cy="58285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8" name="Picture 5" descr="Wifi symbol - Free shapes icons">
            <a:extLst>
              <a:ext uri="{FF2B5EF4-FFF2-40B4-BE49-F238E27FC236}">
                <a16:creationId xmlns:a16="http://schemas.microsoft.com/office/drawing/2014/main" id="{4068AF95-FD21-B566-8168-6C85DC920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377" y="5388845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9" name="Picture 5" descr="Wifi symbol - Free shapes icons">
            <a:extLst>
              <a:ext uri="{FF2B5EF4-FFF2-40B4-BE49-F238E27FC236}">
                <a16:creationId xmlns:a16="http://schemas.microsoft.com/office/drawing/2014/main" id="{3BA64522-44DA-6E1B-BBB1-70E74593C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101766" y="452727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0" name="Rechte verbindingslijn 139">
            <a:extLst>
              <a:ext uri="{FF2B5EF4-FFF2-40B4-BE49-F238E27FC236}">
                <a16:creationId xmlns:a16="http://schemas.microsoft.com/office/drawing/2014/main" id="{93BCB42A-D411-77E7-F2AD-C02051EA9B29}"/>
              </a:ext>
            </a:extLst>
          </p:cNvPr>
          <p:cNvCxnSpPr>
            <a:cxnSpLocks/>
            <a:stCxn id="139" idx="0"/>
          </p:cNvCxnSpPr>
          <p:nvPr/>
        </p:nvCxnSpPr>
        <p:spPr>
          <a:xfrm>
            <a:off x="1250197" y="4824135"/>
            <a:ext cx="561510" cy="54804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" name="Afbeelding 142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39DB50DE-227E-6638-135C-D2D17C286B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509" y="5210231"/>
            <a:ext cx="993430" cy="993430"/>
          </a:xfrm>
          <a:prstGeom prst="rect">
            <a:avLst/>
          </a:prstGeom>
        </p:spPr>
      </p:pic>
      <p:cxnSp>
        <p:nvCxnSpPr>
          <p:cNvPr id="144" name="Rechte verbindingslijn 143">
            <a:extLst>
              <a:ext uri="{FF2B5EF4-FFF2-40B4-BE49-F238E27FC236}">
                <a16:creationId xmlns:a16="http://schemas.microsoft.com/office/drawing/2014/main" id="{0E2C1DA4-2585-DD9E-253D-12B341290D24}"/>
              </a:ext>
            </a:extLst>
          </p:cNvPr>
          <p:cNvCxnSpPr>
            <a:cxnSpLocks/>
            <a:stCxn id="130" idx="0"/>
          </p:cNvCxnSpPr>
          <p:nvPr/>
        </p:nvCxnSpPr>
        <p:spPr>
          <a:xfrm>
            <a:off x="4432806" y="4781014"/>
            <a:ext cx="681046" cy="542087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7" name="Ovaal 146">
            <a:extLst>
              <a:ext uri="{FF2B5EF4-FFF2-40B4-BE49-F238E27FC236}">
                <a16:creationId xmlns:a16="http://schemas.microsoft.com/office/drawing/2014/main" id="{6B99D309-24D0-EA07-2A85-ECDC364EC6EB}"/>
              </a:ext>
            </a:extLst>
          </p:cNvPr>
          <p:cNvSpPr/>
          <p:nvPr/>
        </p:nvSpPr>
        <p:spPr>
          <a:xfrm>
            <a:off x="5277494" y="655301"/>
            <a:ext cx="419033" cy="28011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48" name="Picture 5" descr="Wifi symbol - Free shapes icons">
            <a:extLst>
              <a:ext uri="{FF2B5EF4-FFF2-40B4-BE49-F238E27FC236}">
                <a16:creationId xmlns:a16="http://schemas.microsoft.com/office/drawing/2014/main" id="{9E22BEA7-0D27-7025-AA0E-EEED8D5A6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592283" y="1196512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9" name="Rechte verbindingslijn 148">
            <a:extLst>
              <a:ext uri="{FF2B5EF4-FFF2-40B4-BE49-F238E27FC236}">
                <a16:creationId xmlns:a16="http://schemas.microsoft.com/office/drawing/2014/main" id="{24197E9F-E830-A96E-7887-01CABDBBA173}"/>
              </a:ext>
            </a:extLst>
          </p:cNvPr>
          <p:cNvCxnSpPr/>
          <p:nvPr/>
        </p:nvCxnSpPr>
        <p:spPr>
          <a:xfrm>
            <a:off x="5739954" y="1466715"/>
            <a:ext cx="0" cy="58285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5" name="Kader 174">
            <a:extLst>
              <a:ext uri="{FF2B5EF4-FFF2-40B4-BE49-F238E27FC236}">
                <a16:creationId xmlns:a16="http://schemas.microsoft.com/office/drawing/2014/main" id="{CAEF5205-AE25-C43B-7596-8492B44E407D}"/>
              </a:ext>
            </a:extLst>
          </p:cNvPr>
          <p:cNvSpPr/>
          <p:nvPr/>
        </p:nvSpPr>
        <p:spPr>
          <a:xfrm>
            <a:off x="425647" y="6888928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177" name="Afbeelding 176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3FEC8F24-3261-AC76-DBC4-5D41918C4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752" y="8888928"/>
            <a:ext cx="1120882" cy="1120882"/>
          </a:xfrm>
          <a:prstGeom prst="rect">
            <a:avLst/>
          </a:prstGeom>
        </p:spPr>
      </p:pic>
      <p:pic>
        <p:nvPicPr>
          <p:cNvPr id="178" name="Afbeelding 177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45B4989F-22D8-9617-1BEA-8E5DA0EE1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07061" y="8788848"/>
            <a:ext cx="332711" cy="332711"/>
          </a:xfrm>
          <a:prstGeom prst="rect">
            <a:avLst/>
          </a:prstGeom>
        </p:spPr>
      </p:pic>
      <p:cxnSp>
        <p:nvCxnSpPr>
          <p:cNvPr id="180" name="Rechte verbindingslijn 179">
            <a:extLst>
              <a:ext uri="{FF2B5EF4-FFF2-40B4-BE49-F238E27FC236}">
                <a16:creationId xmlns:a16="http://schemas.microsoft.com/office/drawing/2014/main" id="{1E8B5A8A-23AD-7E21-C702-FAD4747BCB04}"/>
              </a:ext>
            </a:extLst>
          </p:cNvPr>
          <p:cNvCxnSpPr>
            <a:cxnSpLocks/>
            <a:stCxn id="178" idx="1"/>
          </p:cNvCxnSpPr>
          <p:nvPr/>
        </p:nvCxnSpPr>
        <p:spPr>
          <a:xfrm flipH="1" flipV="1">
            <a:off x="3166259" y="8103851"/>
            <a:ext cx="7157" cy="684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Rechte verbindingslijn 180">
            <a:extLst>
              <a:ext uri="{FF2B5EF4-FFF2-40B4-BE49-F238E27FC236}">
                <a16:creationId xmlns:a16="http://schemas.microsoft.com/office/drawing/2014/main" id="{AE7DBA44-EE8A-142A-4C2C-2B2BEE9434F6}"/>
              </a:ext>
            </a:extLst>
          </p:cNvPr>
          <p:cNvCxnSpPr>
            <a:cxnSpLocks/>
          </p:cNvCxnSpPr>
          <p:nvPr/>
        </p:nvCxnSpPr>
        <p:spPr>
          <a:xfrm flipH="1">
            <a:off x="2460563" y="8098877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2" name="Afbeelding 181">
            <a:extLst>
              <a:ext uri="{FF2B5EF4-FFF2-40B4-BE49-F238E27FC236}">
                <a16:creationId xmlns:a16="http://schemas.microsoft.com/office/drawing/2014/main" id="{57FF5B4F-6020-2A66-FEA4-5E8AD0C213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552223" y="8980182"/>
            <a:ext cx="902016" cy="899229"/>
          </a:xfrm>
          <a:prstGeom prst="rect">
            <a:avLst/>
          </a:prstGeom>
        </p:spPr>
      </p:pic>
      <p:pic>
        <p:nvPicPr>
          <p:cNvPr id="183" name="Afbeelding 182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2319BC4D-0E73-B2D1-D83A-6BE7DB0426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6875" y="8680595"/>
            <a:ext cx="332711" cy="332711"/>
          </a:xfrm>
          <a:prstGeom prst="rect">
            <a:avLst/>
          </a:prstGeom>
        </p:spPr>
      </p:pic>
      <p:cxnSp>
        <p:nvCxnSpPr>
          <p:cNvPr id="184" name="Rechte verbindingslijn 183">
            <a:extLst>
              <a:ext uri="{FF2B5EF4-FFF2-40B4-BE49-F238E27FC236}">
                <a16:creationId xmlns:a16="http://schemas.microsoft.com/office/drawing/2014/main" id="{90D0140B-D033-BD09-C98D-0D3E1677EB91}"/>
              </a:ext>
            </a:extLst>
          </p:cNvPr>
          <p:cNvCxnSpPr>
            <a:cxnSpLocks/>
          </p:cNvCxnSpPr>
          <p:nvPr/>
        </p:nvCxnSpPr>
        <p:spPr>
          <a:xfrm flipV="1">
            <a:off x="1002498" y="8094326"/>
            <a:ext cx="1798" cy="5862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Rechte verbindingslijn 184">
            <a:extLst>
              <a:ext uri="{FF2B5EF4-FFF2-40B4-BE49-F238E27FC236}">
                <a16:creationId xmlns:a16="http://schemas.microsoft.com/office/drawing/2014/main" id="{C7B79F5C-E75D-696C-EDA0-BC5048031555}"/>
              </a:ext>
            </a:extLst>
          </p:cNvPr>
          <p:cNvCxnSpPr>
            <a:cxnSpLocks/>
          </p:cNvCxnSpPr>
          <p:nvPr/>
        </p:nvCxnSpPr>
        <p:spPr>
          <a:xfrm flipH="1">
            <a:off x="977944" y="8088224"/>
            <a:ext cx="71755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6" name="Afbeelding 185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ECC52E2A-5EF8-2B72-C074-91437F7289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905" y="8588274"/>
            <a:ext cx="993430" cy="993430"/>
          </a:xfrm>
          <a:prstGeom prst="rect">
            <a:avLst/>
          </a:prstGeom>
        </p:spPr>
      </p:pic>
      <p:sp>
        <p:nvSpPr>
          <p:cNvPr id="200" name="Ovaal 199">
            <a:extLst>
              <a:ext uri="{FF2B5EF4-FFF2-40B4-BE49-F238E27FC236}">
                <a16:creationId xmlns:a16="http://schemas.microsoft.com/office/drawing/2014/main" id="{B594F3A1-9458-F9CF-3A5F-6935C8204922}"/>
              </a:ext>
            </a:extLst>
          </p:cNvPr>
          <p:cNvSpPr/>
          <p:nvPr/>
        </p:nvSpPr>
        <p:spPr>
          <a:xfrm>
            <a:off x="1841886" y="7649563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01" name="Afbeelding 200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D4A569C9-6F76-1A4C-1611-31B50C6111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196" y="6864440"/>
            <a:ext cx="898847" cy="898847"/>
          </a:xfrm>
          <a:prstGeom prst="rect">
            <a:avLst/>
          </a:prstGeom>
        </p:spPr>
      </p:pic>
      <p:pic>
        <p:nvPicPr>
          <p:cNvPr id="202" name="Afbeelding 201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A5484463-54B1-1222-1329-75A3A571FB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196" y="7468616"/>
            <a:ext cx="898847" cy="898847"/>
          </a:xfrm>
          <a:prstGeom prst="rect">
            <a:avLst/>
          </a:prstGeom>
        </p:spPr>
      </p:pic>
      <p:sp>
        <p:nvSpPr>
          <p:cNvPr id="203" name="Ovaal 202">
            <a:extLst>
              <a:ext uri="{FF2B5EF4-FFF2-40B4-BE49-F238E27FC236}">
                <a16:creationId xmlns:a16="http://schemas.microsoft.com/office/drawing/2014/main" id="{239C697C-7747-B5C4-F26B-31C20906E87A}"/>
              </a:ext>
            </a:extLst>
          </p:cNvPr>
          <p:cNvSpPr/>
          <p:nvPr/>
        </p:nvSpPr>
        <p:spPr>
          <a:xfrm>
            <a:off x="1859637" y="7646388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204" name="Rechte verbindingslijn 203">
            <a:extLst>
              <a:ext uri="{FF2B5EF4-FFF2-40B4-BE49-F238E27FC236}">
                <a16:creationId xmlns:a16="http://schemas.microsoft.com/office/drawing/2014/main" id="{2157801F-729D-7D84-CF3C-6496E548275A}"/>
              </a:ext>
            </a:extLst>
          </p:cNvPr>
          <p:cNvCxnSpPr>
            <a:cxnSpLocks/>
          </p:cNvCxnSpPr>
          <p:nvPr/>
        </p:nvCxnSpPr>
        <p:spPr>
          <a:xfrm flipV="1">
            <a:off x="2072866" y="7546391"/>
            <a:ext cx="0" cy="4264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" name="Picture 5" descr="Wifi symbol - Free shapes icons">
            <a:extLst>
              <a:ext uri="{FF2B5EF4-FFF2-40B4-BE49-F238E27FC236}">
                <a16:creationId xmlns:a16="http://schemas.microsoft.com/office/drawing/2014/main" id="{A6385ABE-2638-3945-2FAB-6B3172D5C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24435" y="8166354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0" name="Rechthoek 209">
            <a:extLst>
              <a:ext uri="{FF2B5EF4-FFF2-40B4-BE49-F238E27FC236}">
                <a16:creationId xmlns:a16="http://schemas.microsoft.com/office/drawing/2014/main" id="{1574CA37-8B06-C174-CAC5-F4E938B2380B}"/>
              </a:ext>
            </a:extLst>
          </p:cNvPr>
          <p:cNvSpPr/>
          <p:nvPr/>
        </p:nvSpPr>
        <p:spPr>
          <a:xfrm>
            <a:off x="2016702" y="8462626"/>
            <a:ext cx="107950" cy="412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212" name="Rechte verbindingslijn 211">
            <a:extLst>
              <a:ext uri="{FF2B5EF4-FFF2-40B4-BE49-F238E27FC236}">
                <a16:creationId xmlns:a16="http://schemas.microsoft.com/office/drawing/2014/main" id="{72F29D30-4EE3-D23D-6C8D-E6B13A9E2CAF}"/>
              </a:ext>
            </a:extLst>
          </p:cNvPr>
          <p:cNvCxnSpPr>
            <a:cxnSpLocks/>
            <a:stCxn id="210" idx="0"/>
            <a:endCxn id="187" idx="0"/>
          </p:cNvCxnSpPr>
          <p:nvPr/>
        </p:nvCxnSpPr>
        <p:spPr>
          <a:xfrm>
            <a:off x="2070677" y="8462626"/>
            <a:ext cx="2189" cy="151403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7" name="Picture 5" descr="Wifi symbol - Free shapes icons">
            <a:extLst>
              <a:ext uri="{FF2B5EF4-FFF2-40B4-BE49-F238E27FC236}">
                <a16:creationId xmlns:a16="http://schemas.microsoft.com/office/drawing/2014/main" id="{0016B87A-ADC2-8C9D-190D-F41EC3177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435" y="8614029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Kader 1">
            <a:extLst>
              <a:ext uri="{FF2B5EF4-FFF2-40B4-BE49-F238E27FC236}">
                <a16:creationId xmlns:a16="http://schemas.microsoft.com/office/drawing/2014/main" id="{DD554EE5-EACC-311A-E769-27A33DC0C62E}"/>
              </a:ext>
            </a:extLst>
          </p:cNvPr>
          <p:cNvSpPr/>
          <p:nvPr/>
        </p:nvSpPr>
        <p:spPr>
          <a:xfrm>
            <a:off x="3845071" y="6888928"/>
            <a:ext cx="3299987" cy="3139658"/>
          </a:xfrm>
          <a:prstGeom prst="frame">
            <a:avLst>
              <a:gd name="adj1" fmla="val 653"/>
            </a:avLst>
          </a:prstGeom>
          <a:solidFill>
            <a:srgbClr val="A0D52D"/>
          </a:solidFill>
          <a:ln>
            <a:solidFill>
              <a:srgbClr val="A0D5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  <p:pic>
        <p:nvPicPr>
          <p:cNvPr id="3" name="Afbeelding 2" descr="Afbeelding met tekst, visitekaartje, Verpakking en etiketten, karton&#10;&#10;Door AI gegenereerde inhoud is mogelijk onjuist.">
            <a:extLst>
              <a:ext uri="{FF2B5EF4-FFF2-40B4-BE49-F238E27FC236}">
                <a16:creationId xmlns:a16="http://schemas.microsoft.com/office/drawing/2014/main" id="{FD35D317-E744-45D3-53AD-688720E44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176" y="8888928"/>
            <a:ext cx="1120882" cy="1120882"/>
          </a:xfrm>
          <a:prstGeom prst="rect">
            <a:avLst/>
          </a:prstGeom>
        </p:spPr>
      </p:pic>
      <p:pic>
        <p:nvPicPr>
          <p:cNvPr id="4" name="Afbeelding 3" descr="Afbeelding met logo, Graphics, zwart, symbool&#10;&#10;Door AI gegenereerde inhoud is mogelijk onjuist.">
            <a:extLst>
              <a:ext uri="{FF2B5EF4-FFF2-40B4-BE49-F238E27FC236}">
                <a16:creationId xmlns:a16="http://schemas.microsoft.com/office/drawing/2014/main" id="{89898B1E-6EDB-919D-FB38-78F14D2970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26485" y="8788848"/>
            <a:ext cx="332711" cy="332711"/>
          </a:xfrm>
          <a:prstGeom prst="rect">
            <a:avLst/>
          </a:prstGeom>
        </p:spPr>
      </p:pic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8E50BBB0-6168-CF09-6BC7-944E604D3E56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6585683" y="8103851"/>
            <a:ext cx="7157" cy="684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2C179D29-75B5-4A69-A6B9-B81AFE9F48E8}"/>
              </a:ext>
            </a:extLst>
          </p:cNvPr>
          <p:cNvCxnSpPr>
            <a:cxnSpLocks/>
          </p:cNvCxnSpPr>
          <p:nvPr/>
        </p:nvCxnSpPr>
        <p:spPr>
          <a:xfrm flipH="1">
            <a:off x="5879987" y="8098877"/>
            <a:ext cx="7056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Afbeelding 6">
            <a:extLst>
              <a:ext uri="{FF2B5EF4-FFF2-40B4-BE49-F238E27FC236}">
                <a16:creationId xmlns:a16="http://schemas.microsoft.com/office/drawing/2014/main" id="{6B869333-1E00-D2A1-7C41-4D737FAFEA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15780" r="16438" b="16684"/>
          <a:stretch>
            <a:fillRect/>
          </a:stretch>
        </p:blipFill>
        <p:spPr>
          <a:xfrm>
            <a:off x="3971647" y="8980182"/>
            <a:ext cx="902016" cy="899229"/>
          </a:xfrm>
          <a:prstGeom prst="rect">
            <a:avLst/>
          </a:prstGeom>
        </p:spPr>
      </p:pic>
      <p:pic>
        <p:nvPicPr>
          <p:cNvPr id="11" name="Afbeelding 10" descr="Afbeelding met cirkel, ontwerp&#10;&#10;Door AI gegenereerde inhoud is mogelijk onjuist.">
            <a:extLst>
              <a:ext uri="{FF2B5EF4-FFF2-40B4-BE49-F238E27FC236}">
                <a16:creationId xmlns:a16="http://schemas.microsoft.com/office/drawing/2014/main" id="{4061E0C9-A2B7-FE2C-4D3F-66B6CE4ADE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329" y="8588274"/>
            <a:ext cx="993430" cy="993430"/>
          </a:xfrm>
          <a:prstGeom prst="rect">
            <a:avLst/>
          </a:prstGeom>
        </p:spPr>
      </p:pic>
      <p:sp>
        <p:nvSpPr>
          <p:cNvPr id="12" name="Ovaal 11">
            <a:extLst>
              <a:ext uri="{FF2B5EF4-FFF2-40B4-BE49-F238E27FC236}">
                <a16:creationId xmlns:a16="http://schemas.microsoft.com/office/drawing/2014/main" id="{3A23A2CE-1113-F49A-4B97-D615CD3D6F03}"/>
              </a:ext>
            </a:extLst>
          </p:cNvPr>
          <p:cNvSpPr/>
          <p:nvPr/>
        </p:nvSpPr>
        <p:spPr>
          <a:xfrm>
            <a:off x="5261310" y="7649563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13" name="Afbeelding 12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893BC852-753C-0FA1-8D83-F2664BA7C7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20" y="6864440"/>
            <a:ext cx="898847" cy="898847"/>
          </a:xfrm>
          <a:prstGeom prst="rect">
            <a:avLst/>
          </a:prstGeom>
        </p:spPr>
      </p:pic>
      <p:pic>
        <p:nvPicPr>
          <p:cNvPr id="14" name="Afbeelding 13" descr="Afbeelding met zwart, duisternis, schermopname&#10;&#10;Door AI gegenereerde inhoud is mogelijk onjuist.">
            <a:extLst>
              <a:ext uri="{FF2B5EF4-FFF2-40B4-BE49-F238E27FC236}">
                <a16:creationId xmlns:a16="http://schemas.microsoft.com/office/drawing/2014/main" id="{C4BB5B67-BF41-9754-B625-B92CCBEFAC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20" y="7468616"/>
            <a:ext cx="898847" cy="898847"/>
          </a:xfrm>
          <a:prstGeom prst="rect">
            <a:avLst/>
          </a:prstGeom>
        </p:spPr>
      </p:pic>
      <p:sp>
        <p:nvSpPr>
          <p:cNvPr id="15" name="Ovaal 14">
            <a:extLst>
              <a:ext uri="{FF2B5EF4-FFF2-40B4-BE49-F238E27FC236}">
                <a16:creationId xmlns:a16="http://schemas.microsoft.com/office/drawing/2014/main" id="{BD5F3A25-43BC-01D2-700B-D64A68425553}"/>
              </a:ext>
            </a:extLst>
          </p:cNvPr>
          <p:cNvSpPr/>
          <p:nvPr/>
        </p:nvSpPr>
        <p:spPr>
          <a:xfrm>
            <a:off x="5279061" y="7646388"/>
            <a:ext cx="461959" cy="2857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040DA459-08A9-CDC9-667C-9288962F7FD4}"/>
              </a:ext>
            </a:extLst>
          </p:cNvPr>
          <p:cNvCxnSpPr>
            <a:cxnSpLocks/>
          </p:cNvCxnSpPr>
          <p:nvPr/>
        </p:nvCxnSpPr>
        <p:spPr>
          <a:xfrm flipV="1">
            <a:off x="5492290" y="7546391"/>
            <a:ext cx="0" cy="4264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5" descr="Wifi symbol - Free shapes icons">
            <a:extLst>
              <a:ext uri="{FF2B5EF4-FFF2-40B4-BE49-F238E27FC236}">
                <a16:creationId xmlns:a16="http://schemas.microsoft.com/office/drawing/2014/main" id="{6D3C43D9-1132-D5C1-A37C-AC8392BB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190" y="8594979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5" descr="Wifi symbol - Free shapes icons">
            <a:extLst>
              <a:ext uri="{FF2B5EF4-FFF2-40B4-BE49-F238E27FC236}">
                <a16:creationId xmlns:a16="http://schemas.microsoft.com/office/drawing/2014/main" id="{BECFEC7A-7903-8DF0-D451-DBBF9BBB2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43859" y="8166354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hthoek 19">
            <a:extLst>
              <a:ext uri="{FF2B5EF4-FFF2-40B4-BE49-F238E27FC236}">
                <a16:creationId xmlns:a16="http://schemas.microsoft.com/office/drawing/2014/main" id="{D61A5079-5B92-8EA6-0ACF-F825740CA3FA}"/>
              </a:ext>
            </a:extLst>
          </p:cNvPr>
          <p:cNvSpPr/>
          <p:nvPr/>
        </p:nvSpPr>
        <p:spPr>
          <a:xfrm>
            <a:off x="5436126" y="8462626"/>
            <a:ext cx="107950" cy="412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CDDD7A5C-12C9-06FC-AD2E-D27CDD174012}"/>
              </a:ext>
            </a:extLst>
          </p:cNvPr>
          <p:cNvCxnSpPr>
            <a:cxnSpLocks/>
            <a:stCxn id="20" idx="0"/>
            <a:endCxn id="24" idx="0"/>
          </p:cNvCxnSpPr>
          <p:nvPr/>
        </p:nvCxnSpPr>
        <p:spPr>
          <a:xfrm>
            <a:off x="5490101" y="8462626"/>
            <a:ext cx="2189" cy="151403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C90992DF-D645-0186-AFE6-EF7697E14283}"/>
              </a:ext>
            </a:extLst>
          </p:cNvPr>
          <p:cNvCxnSpPr>
            <a:cxnSpLocks/>
            <a:stCxn id="20" idx="0"/>
            <a:endCxn id="18" idx="0"/>
          </p:cNvCxnSpPr>
          <p:nvPr/>
        </p:nvCxnSpPr>
        <p:spPr>
          <a:xfrm flipH="1">
            <a:off x="4669621" y="8462626"/>
            <a:ext cx="820480" cy="132353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5" descr="Wifi symbol - Free shapes icons">
            <a:extLst>
              <a:ext uri="{FF2B5EF4-FFF2-40B4-BE49-F238E27FC236}">
                <a16:creationId xmlns:a16="http://schemas.microsoft.com/office/drawing/2014/main" id="{1B3A01F4-6B2B-C928-742A-9E12DE630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859" y="8614029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1974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4D12D5A01B4B4BA91647EEA01A5B66" ma:contentTypeVersion="25" ma:contentTypeDescription="Een nieuw document maken." ma:contentTypeScope="" ma:versionID="31c6eb3dc8f0162146f84fae665bfe7c">
  <xsd:schema xmlns:xsd="http://www.w3.org/2001/XMLSchema" xmlns:xs="http://www.w3.org/2001/XMLSchema" xmlns:p="http://schemas.microsoft.com/office/2006/metadata/properties" xmlns:ns2="a5c7cc41-6827-40ba-94e0-5862b2a766d4" xmlns:ns3="e611c041-dde9-4f3d-b29b-b385beca29d0" xmlns:ns4="350d5962-0e0d-47e4-8bd7-bf215b92b77e" targetNamespace="http://schemas.microsoft.com/office/2006/metadata/properties" ma:root="true" ma:fieldsID="a4dd67e83cfd6ced134f831c340cf722" ns2:_="" ns3:_="" ns4:_="">
    <xsd:import namespace="a5c7cc41-6827-40ba-94e0-5862b2a766d4"/>
    <xsd:import namespace="e611c041-dde9-4f3d-b29b-b385beca29d0"/>
    <xsd:import namespace="350d5962-0e0d-47e4-8bd7-bf215b92b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4:lcf76f155ced4ddcb4097134ff3c332f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7cc41-6827-40ba-94e0-5862b2a766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1c041-dde9-4f3d-b29b-b385bec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d5962-0e0d-47e4-8bd7-bf215b92b77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f3253b5e-a903-4b0c-a355-6dd8f5f86d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0d5962-0e0d-47e4-8bd7-bf215b92b77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5FFE8F-73BC-483D-B255-E96888A3A737}"/>
</file>

<file path=customXml/itemProps2.xml><?xml version="1.0" encoding="utf-8"?>
<ds:datastoreItem xmlns:ds="http://schemas.openxmlformats.org/officeDocument/2006/customXml" ds:itemID="{AC422846-5C4C-4B7E-8B1C-817561AF05D4}"/>
</file>

<file path=customXml/itemProps3.xml><?xml version="1.0" encoding="utf-8"?>
<ds:datastoreItem xmlns:ds="http://schemas.openxmlformats.org/officeDocument/2006/customXml" ds:itemID="{F46E6CF0-FDF6-4E38-9166-1A315F27950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</TotalTime>
  <Words>69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Kantoorthema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Joris Nivelle</dc:creator>
  <cp:lastModifiedBy>Joris Nivelle</cp:lastModifiedBy>
  <cp:revision>5</cp:revision>
  <cp:lastPrinted>2025-06-17T14:33:02Z</cp:lastPrinted>
  <dcterms:created xsi:type="dcterms:W3CDTF">2025-06-10T09:01:01Z</dcterms:created>
  <dcterms:modified xsi:type="dcterms:W3CDTF">2025-07-25T12:28:00Z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0x010100AD4D12D5A01B4B4BA91647EEA01A5B66</vt:lpwstr>
  </property>
</Properties>
</file>